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21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89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E2DBB-5BB9-4E3D-841D-4A6781742D0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828E9-2C6C-4810-A65B-19CB9323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23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896-012A-4A3D-ACE7-A2B2F5E764DC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3E3C-71AB-4EB8-8BFF-E3C056D5D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896-012A-4A3D-ACE7-A2B2F5E764DC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3E3C-71AB-4EB8-8BFF-E3C056D5D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896-012A-4A3D-ACE7-A2B2F5E764DC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3E3C-71AB-4EB8-8BFF-E3C056D5D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896-012A-4A3D-ACE7-A2B2F5E764DC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3E3C-71AB-4EB8-8BFF-E3C056D5D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896-012A-4A3D-ACE7-A2B2F5E764DC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3E3C-71AB-4EB8-8BFF-E3C056D5D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896-012A-4A3D-ACE7-A2B2F5E764DC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3E3C-71AB-4EB8-8BFF-E3C056D5D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896-012A-4A3D-ACE7-A2B2F5E764DC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3E3C-71AB-4EB8-8BFF-E3C056D5D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896-012A-4A3D-ACE7-A2B2F5E764DC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3E3C-71AB-4EB8-8BFF-E3C056D5D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896-012A-4A3D-ACE7-A2B2F5E764DC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3E3C-71AB-4EB8-8BFF-E3C056D5D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896-012A-4A3D-ACE7-A2B2F5E764DC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3E3C-71AB-4EB8-8BFF-E3C056D5D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896-012A-4A3D-ACE7-A2B2F5E764DC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CB3E3C-71AB-4EB8-8BFF-E3C056D5D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98D896-012A-4A3D-ACE7-A2B2F5E764DC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CB3E3C-71AB-4EB8-8BFF-E3C056D5D8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041" y="1859331"/>
            <a:ext cx="8156125" cy="459400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54454" y="6276439"/>
            <a:ext cx="762000" cy="365125"/>
          </a:xfrm>
        </p:spPr>
        <p:txBody>
          <a:bodyPr/>
          <a:lstStyle/>
          <a:p>
            <a:fld id="{C3185E59-12D4-41CF-BED3-DBBCBB25C983}" type="slidenum">
              <a:rPr lang="en-US" smtClean="0">
                <a:latin typeface="Fontasy Himali" pitchFamily="82" charset="0"/>
              </a:rPr>
              <a:pPr/>
              <a:t>1</a:t>
            </a:fld>
            <a:endParaRPr lang="en-US" dirty="0">
              <a:latin typeface="Fontasy Himali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174672"/>
            <a:ext cx="9296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rgbClr val="C00000"/>
                </a:solidFill>
                <a:latin typeface="Nirmala UI" pitchFamily="34" charset="0"/>
                <a:cs typeface="Kalimati" pitchFamily="2"/>
              </a:rPr>
              <a:t>बागमती प्रदेश सरकार</a:t>
            </a:r>
          </a:p>
          <a:p>
            <a:pPr algn="ctr"/>
            <a:r>
              <a:rPr lang="ne-NP" sz="2800" b="1" dirty="0">
                <a:solidFill>
                  <a:srgbClr val="C00000"/>
                </a:solidFill>
                <a:latin typeface="Nirmala UI" pitchFamily="34" charset="0"/>
                <a:cs typeface="Kalimati" pitchFamily="2"/>
              </a:rPr>
              <a:t>भौतिक पूर्वाधार विकास मन्त्रालय</a:t>
            </a:r>
            <a:endParaRPr lang="en-US" sz="2800" b="1" dirty="0">
              <a:solidFill>
                <a:srgbClr val="C00000"/>
              </a:solidFill>
              <a:latin typeface="Nirmala UI" pitchFamily="34" charset="0"/>
              <a:cs typeface="Kalimati" pitchFamily="2"/>
            </a:endParaRPr>
          </a:p>
          <a:p>
            <a:pPr algn="ctr"/>
            <a:r>
              <a:rPr lang="ne-NP" sz="2000" b="1" u="dotted" dirty="0">
                <a:solidFill>
                  <a:srgbClr val="C00000"/>
                </a:solidFill>
                <a:latin typeface="Nirmala UI" pitchFamily="34" charset="0"/>
                <a:cs typeface="Kalimati" pitchFamily="2"/>
              </a:rPr>
              <a:t>हेटौडा, मकवानपुर</a:t>
            </a:r>
          </a:p>
        </p:txBody>
      </p:sp>
      <p:pic>
        <p:nvPicPr>
          <p:cNvPr id="4" name="Picture 2" descr="D:\Presentation1\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Presentation1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14" y="76184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756074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48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 </a:t>
            </a:r>
            <a:endParaRPr lang="ne-NP" sz="4800" b="1" dirty="0">
              <a:solidFill>
                <a:srgbClr val="FF0000"/>
              </a:solidFill>
              <a:latin typeface="Nirmala UI" pitchFamily="34" charset="0"/>
              <a:cs typeface="Kalimati" pitchFamily="2"/>
            </a:endParaRPr>
          </a:p>
          <a:p>
            <a:pPr algn="ctr"/>
            <a:r>
              <a:rPr lang="ne-NP" sz="4800" b="1" u="sng" dirty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बार्षिक प्रगति </a:t>
            </a:r>
            <a:r>
              <a:rPr lang="ne-NP" sz="4800" b="1" u="sng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तथा उपलब्धिहरु</a:t>
            </a:r>
            <a:endParaRPr lang="ne-NP" sz="4800" b="1" u="sng" dirty="0">
              <a:solidFill>
                <a:srgbClr val="FF0000"/>
              </a:solidFill>
              <a:latin typeface="Nirmala UI" pitchFamily="34" charset="0"/>
              <a:cs typeface="Kalimati" pitchFamily="2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Algerian" pitchFamily="82" charset="0"/>
              <a:cs typeface="Kalimati" pitchFamily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14" y="548390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800" b="1" u="sng" dirty="0">
                <a:latin typeface="Nirmala UI" pitchFamily="34" charset="0"/>
                <a:cs typeface="Kalimati" pitchFamily="2"/>
              </a:rPr>
              <a:t>प्रस्तुतकर्ता</a:t>
            </a:r>
          </a:p>
          <a:p>
            <a:pPr algn="ctr"/>
            <a:r>
              <a:rPr lang="ne-NP" sz="2800" b="1" u="sng" dirty="0" smtClean="0">
                <a:latin typeface="Nirmala UI" pitchFamily="34" charset="0"/>
                <a:cs typeface="Kalimati" pitchFamily="2"/>
              </a:rPr>
              <a:t>(अमृत श्रेष्ठ)</a:t>
            </a:r>
            <a:endParaRPr lang="ne-NP" sz="2800" b="1" u="sng" dirty="0">
              <a:latin typeface="Nirmala UI" pitchFamily="34" charset="0"/>
              <a:cs typeface="Kalimati" pitchFamily="2"/>
            </a:endParaRPr>
          </a:p>
          <a:p>
            <a:pPr algn="ctr"/>
            <a:endParaRPr lang="ne-NP" sz="1200" b="1" dirty="0">
              <a:solidFill>
                <a:srgbClr val="C00000"/>
              </a:solidFill>
              <a:latin typeface="Nirmala UI" pitchFamily="34" charset="0"/>
              <a:cs typeface="Kalimati" pitchFamily="2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4283710" cy="240982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65330"/>
            <a:ext cx="2862580" cy="416179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4283710" cy="2304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5840" y="5327120"/>
            <a:ext cx="202491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e-NP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सामुदायिक भवनहरु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6" name="Picture 2" descr="D:\Presentation1\fla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904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759200" cy="28194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960440" cy="45365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4687" y="4869160"/>
            <a:ext cx="202491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e-NP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सामुदायिक भवनहरु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386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24744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dirty="0" smtClean="0"/>
              <a:t>ङ. </a:t>
            </a:r>
            <a:r>
              <a:rPr lang="en-US" dirty="0" smtClean="0"/>
              <a:t>२५५ </a:t>
            </a:r>
            <a:r>
              <a:rPr lang="en-US" dirty="0" err="1"/>
              <a:t>इकाई</a:t>
            </a:r>
            <a:r>
              <a:rPr lang="en-US" dirty="0"/>
              <a:t> </a:t>
            </a:r>
            <a:r>
              <a:rPr lang="en-US" dirty="0" err="1"/>
              <a:t>आवास</a:t>
            </a:r>
            <a:r>
              <a:rPr lang="en-US" dirty="0"/>
              <a:t> </a:t>
            </a:r>
            <a:r>
              <a:rPr lang="en-US" dirty="0" err="1"/>
              <a:t>निर्माण</a:t>
            </a:r>
            <a:r>
              <a:rPr lang="en-US" dirty="0"/>
              <a:t> </a:t>
            </a:r>
            <a:r>
              <a:rPr lang="en-US" dirty="0" err="1"/>
              <a:t>सम्पन्न</a:t>
            </a:r>
            <a:r>
              <a:rPr lang="en-US" dirty="0"/>
              <a:t> </a:t>
            </a:r>
            <a:r>
              <a:rPr lang="en-US" dirty="0" err="1"/>
              <a:t>भएको</a:t>
            </a:r>
            <a:r>
              <a:rPr lang="en-US" dirty="0"/>
              <a:t>,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4032448" cy="280831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612257" cy="2808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1159" y="5301208"/>
            <a:ext cx="325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जनता आवास कार्यक्रम, सिन्धुली</a:t>
            </a:r>
            <a:endParaRPr lang="en-US" dirty="0"/>
          </a:p>
        </p:txBody>
      </p:sp>
      <p:pic>
        <p:nvPicPr>
          <p:cNvPr id="6" name="Picture 2" descr="D:\Presentation1\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93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816424" cy="3024336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888432" cy="3024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4490" y="4797152"/>
            <a:ext cx="3122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जनता आवास कार्यक्रम, दोलखा</a:t>
            </a:r>
            <a:endParaRPr lang="en-US" dirty="0"/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66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980728"/>
            <a:ext cx="856895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e-NP" dirty="0" smtClean="0">
                <a:latin typeface="Calibri" panose="020F0502020204030204" pitchFamily="34" charset="0"/>
                <a:ea typeface="Calibri" panose="020F0502020204030204" pitchFamily="34" charset="0"/>
              </a:rPr>
              <a:t>च. चेपांग</a:t>
            </a:r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, बनकरिया, माझि, बोटे एकीकृत बस्ती तथा आवास कार्यक्रम बाट निर्मित केहि घरहरुको तस्बिर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816424" cy="237626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52952"/>
            <a:ext cx="4032448" cy="2376264"/>
          </a:xfrm>
          <a:prstGeom prst="rect">
            <a:avLst/>
          </a:prstGeom>
        </p:spPr>
      </p:pic>
      <p:pic>
        <p:nvPicPr>
          <p:cNvPr id="6" name="Picture 2" descr="D:\Presentation1\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6188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896544" cy="4104456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42715"/>
            <a:ext cx="3672408" cy="4086485"/>
          </a:xfrm>
          <a:prstGeom prst="rect">
            <a:avLst/>
          </a:prstGeom>
        </p:spPr>
      </p:pic>
      <p:pic>
        <p:nvPicPr>
          <p:cNvPr id="4" name="Picture 2" descr="D:\Presentation1\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43608" y="551723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चेपांग, बनकरिया, माझि, बोटे एकीकृत बस्ती तथा आवास कार्यक्रम बाट निर्मित केहि घरहरुको तस्बिर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66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268760"/>
            <a:ext cx="76328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e-NP" dirty="0" smtClean="0">
                <a:latin typeface="Calibri" panose="020F0502020204030204" pitchFamily="34" charset="0"/>
                <a:ea typeface="Calibri" panose="020F0502020204030204" pitchFamily="34" charset="0"/>
              </a:rPr>
              <a:t>छ. खरको </a:t>
            </a:r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छाना उन्मुलन कार्यक्रम बाट सम्पादित केहि कार्यहरुको तस्बिर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7463" y="288399"/>
            <a:ext cx="4320480" cy="7289314"/>
          </a:xfrm>
          <a:prstGeom prst="rect">
            <a:avLst/>
          </a:prstGeom>
        </p:spPr>
      </p:pic>
      <p:pic>
        <p:nvPicPr>
          <p:cNvPr id="4" name="Picture 2" descr="D:\Presentation1\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73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55679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Kalimati"/>
              </a:rPr>
              <a:t>1. </a:t>
            </a:r>
            <a:r>
              <a:rPr lang="ne-NP" dirty="0" smtClean="0">
                <a:solidFill>
                  <a:srgbClr val="000000"/>
                </a:solidFill>
                <a:latin typeface="Kalimati"/>
              </a:rPr>
              <a:t>३६४ </a:t>
            </a:r>
            <a:r>
              <a:rPr lang="ne-NP" dirty="0">
                <a:solidFill>
                  <a:srgbClr val="000000"/>
                </a:solidFill>
                <a:latin typeface="Kalimati"/>
              </a:rPr>
              <a:t>कि.मि. सडकको नियमित तथा ३७० कि.मि. सडकको आवधिक तथा पटके मर्मत सम्भार भएको,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852" y="2420888"/>
            <a:ext cx="8047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मन्त्रीको</a:t>
            </a:r>
            <a:r>
              <a:rPr lang="en-US" dirty="0" smtClean="0"/>
              <a:t> </a:t>
            </a:r>
            <a:r>
              <a:rPr lang="en-US" dirty="0" err="1"/>
              <a:t>सरकारी</a:t>
            </a:r>
            <a:r>
              <a:rPr lang="en-US" dirty="0"/>
              <a:t> </a:t>
            </a:r>
            <a:r>
              <a:rPr lang="en-US" dirty="0" err="1"/>
              <a:t>आवास</a:t>
            </a:r>
            <a:r>
              <a:rPr lang="en-US" dirty="0"/>
              <a:t> </a:t>
            </a:r>
            <a:r>
              <a:rPr lang="en-US" dirty="0" err="1"/>
              <a:t>मर्मत</a:t>
            </a:r>
            <a:r>
              <a:rPr lang="en-US" dirty="0"/>
              <a:t>, </a:t>
            </a:r>
            <a:r>
              <a:rPr lang="en-US" dirty="0" err="1"/>
              <a:t>सम्भार</a:t>
            </a:r>
            <a:r>
              <a:rPr lang="en-US" dirty="0"/>
              <a:t> </a:t>
            </a:r>
            <a:r>
              <a:rPr lang="en-US" dirty="0" err="1"/>
              <a:t>तथा</a:t>
            </a:r>
            <a:r>
              <a:rPr lang="en-US" dirty="0"/>
              <a:t> </a:t>
            </a:r>
            <a:r>
              <a:rPr lang="en-US" dirty="0" err="1"/>
              <a:t>सजावट</a:t>
            </a:r>
            <a:r>
              <a:rPr lang="en-US" dirty="0"/>
              <a:t> </a:t>
            </a:r>
            <a:r>
              <a:rPr lang="en-US" dirty="0" err="1"/>
              <a:t>सम्बन्धी</a:t>
            </a:r>
            <a:r>
              <a:rPr lang="en-US" dirty="0"/>
              <a:t> मापदण्ड,२०७९ </a:t>
            </a:r>
            <a:r>
              <a:rPr lang="en-US" dirty="0" err="1"/>
              <a:t>तयार</a:t>
            </a:r>
            <a:r>
              <a:rPr lang="en-US" dirty="0"/>
              <a:t> </a:t>
            </a:r>
            <a:r>
              <a:rPr lang="en-US" dirty="0" err="1"/>
              <a:t>भई</a:t>
            </a:r>
            <a:r>
              <a:rPr lang="en-US" dirty="0"/>
              <a:t> </a:t>
            </a:r>
            <a:r>
              <a:rPr lang="en-US" dirty="0" err="1"/>
              <a:t>कार्यान्वयनमा</a:t>
            </a:r>
            <a:r>
              <a:rPr lang="en-US" dirty="0"/>
              <a:t> </a:t>
            </a:r>
            <a:r>
              <a:rPr lang="en-US" dirty="0" err="1"/>
              <a:t>गएको</a:t>
            </a:r>
            <a:r>
              <a:rPr lang="en-US" dirty="0"/>
              <a:t>,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852" y="3284984"/>
            <a:ext cx="8263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सडक</a:t>
            </a:r>
            <a:r>
              <a:rPr lang="en-US" dirty="0" smtClean="0"/>
              <a:t> </a:t>
            </a:r>
            <a:r>
              <a:rPr lang="en-US" dirty="0" err="1"/>
              <a:t>मर्मत</a:t>
            </a:r>
            <a:r>
              <a:rPr lang="en-US" dirty="0"/>
              <a:t> </a:t>
            </a:r>
            <a:r>
              <a:rPr lang="en-US" dirty="0" err="1"/>
              <a:t>सम्भार</a:t>
            </a:r>
            <a:r>
              <a:rPr lang="en-US" dirty="0"/>
              <a:t> </a:t>
            </a:r>
            <a:r>
              <a:rPr lang="en-US" dirty="0" err="1"/>
              <a:t>निर्देशिका</a:t>
            </a:r>
            <a:r>
              <a:rPr lang="en-US" dirty="0"/>
              <a:t>, २०८० </a:t>
            </a:r>
            <a:r>
              <a:rPr lang="en-US" dirty="0" err="1"/>
              <a:t>तयार</a:t>
            </a:r>
            <a:r>
              <a:rPr lang="en-US" dirty="0"/>
              <a:t> </a:t>
            </a:r>
            <a:r>
              <a:rPr lang="en-US" dirty="0" err="1"/>
              <a:t>भई</a:t>
            </a:r>
            <a:r>
              <a:rPr lang="en-US" dirty="0"/>
              <a:t> </a:t>
            </a:r>
            <a:r>
              <a:rPr lang="en-US" dirty="0" err="1"/>
              <a:t>कार्यान्वयनमा</a:t>
            </a:r>
            <a:r>
              <a:rPr lang="en-US" dirty="0"/>
              <a:t> </a:t>
            </a:r>
            <a:r>
              <a:rPr lang="en-US" dirty="0" err="1"/>
              <a:t>गएको</a:t>
            </a:r>
            <a:r>
              <a:rPr lang="en-US" dirty="0"/>
              <a:t>,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387208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खरको</a:t>
            </a:r>
            <a:r>
              <a:rPr lang="en-US" dirty="0" smtClean="0"/>
              <a:t> </a:t>
            </a:r>
            <a:r>
              <a:rPr lang="en-US" dirty="0" err="1"/>
              <a:t>छानामुक्त</a:t>
            </a:r>
            <a:r>
              <a:rPr lang="en-US" dirty="0"/>
              <a:t> </a:t>
            </a:r>
            <a:r>
              <a:rPr lang="en-US" dirty="0" err="1"/>
              <a:t>बागमती</a:t>
            </a:r>
            <a:r>
              <a:rPr lang="en-US" dirty="0"/>
              <a:t> </a:t>
            </a:r>
            <a:r>
              <a:rPr lang="en-US" dirty="0" err="1"/>
              <a:t>प्रदेश</a:t>
            </a:r>
            <a:r>
              <a:rPr lang="en-US" dirty="0"/>
              <a:t> </a:t>
            </a:r>
            <a:r>
              <a:rPr lang="en-US" dirty="0" err="1"/>
              <a:t>कार्यक्रम</a:t>
            </a:r>
            <a:r>
              <a:rPr lang="en-US" dirty="0"/>
              <a:t> </a:t>
            </a:r>
            <a:r>
              <a:rPr lang="en-US" dirty="0" err="1"/>
              <a:t>संचालन</a:t>
            </a:r>
            <a:r>
              <a:rPr lang="en-US" dirty="0"/>
              <a:t> कार्यविधि,२०८० </a:t>
            </a:r>
            <a:r>
              <a:rPr lang="en-US" dirty="0" err="1"/>
              <a:t>तयार</a:t>
            </a:r>
            <a:r>
              <a:rPr lang="en-US" dirty="0"/>
              <a:t> </a:t>
            </a:r>
            <a:r>
              <a:rPr lang="en-US" dirty="0" err="1"/>
              <a:t>भई</a:t>
            </a:r>
            <a:r>
              <a:rPr lang="en-US" dirty="0"/>
              <a:t> </a:t>
            </a:r>
            <a:r>
              <a:rPr lang="en-US" dirty="0" err="1"/>
              <a:t>कार्यान्वयनमा</a:t>
            </a:r>
            <a:r>
              <a:rPr lang="en-US" dirty="0"/>
              <a:t> </a:t>
            </a:r>
            <a:r>
              <a:rPr lang="en-US" dirty="0" err="1"/>
              <a:t>गएको</a:t>
            </a:r>
            <a:r>
              <a:rPr lang="en-US" dirty="0"/>
              <a:t>,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451841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चेपांग,बनकरिया,माझी,बोटे</a:t>
            </a:r>
            <a:r>
              <a:rPr lang="en-US" dirty="0" smtClean="0"/>
              <a:t> </a:t>
            </a:r>
            <a:r>
              <a:rPr lang="en-US" dirty="0" err="1"/>
              <a:t>एकीकृत</a:t>
            </a:r>
            <a:r>
              <a:rPr lang="en-US" dirty="0"/>
              <a:t> </a:t>
            </a:r>
            <a:r>
              <a:rPr lang="en-US" dirty="0" err="1"/>
              <a:t>बस्ती</a:t>
            </a:r>
            <a:r>
              <a:rPr lang="en-US" dirty="0"/>
              <a:t> </a:t>
            </a:r>
            <a:r>
              <a:rPr lang="en-US" dirty="0" err="1"/>
              <a:t>तथा</a:t>
            </a:r>
            <a:r>
              <a:rPr lang="en-US" dirty="0"/>
              <a:t> </a:t>
            </a:r>
            <a:r>
              <a:rPr lang="en-US" dirty="0" err="1"/>
              <a:t>आवास</a:t>
            </a:r>
            <a:r>
              <a:rPr lang="en-US" dirty="0"/>
              <a:t> </a:t>
            </a:r>
            <a:r>
              <a:rPr lang="en-US" dirty="0" err="1"/>
              <a:t>कार्यक्रम</a:t>
            </a:r>
            <a:r>
              <a:rPr lang="en-US" dirty="0"/>
              <a:t> (</a:t>
            </a:r>
            <a:r>
              <a:rPr lang="en-US" dirty="0" err="1"/>
              <a:t>मकवानपुर,चितवन,धर्दिंग</a:t>
            </a:r>
            <a:r>
              <a:rPr lang="en-US" dirty="0"/>
              <a:t>) कार्यविधि,२०८० </a:t>
            </a:r>
            <a:r>
              <a:rPr lang="en-US" dirty="0" err="1"/>
              <a:t>तयार</a:t>
            </a:r>
            <a:r>
              <a:rPr lang="en-US" dirty="0"/>
              <a:t> </a:t>
            </a:r>
            <a:r>
              <a:rPr lang="en-US" dirty="0" err="1"/>
              <a:t>भई</a:t>
            </a:r>
            <a:r>
              <a:rPr lang="en-US" dirty="0"/>
              <a:t> </a:t>
            </a:r>
            <a:r>
              <a:rPr lang="en-US" dirty="0" err="1"/>
              <a:t>कार्यान्वयनमा</a:t>
            </a:r>
            <a:r>
              <a:rPr lang="en-US" dirty="0"/>
              <a:t> </a:t>
            </a:r>
            <a:r>
              <a:rPr lang="en-US" dirty="0" err="1"/>
              <a:t>गएको</a:t>
            </a:r>
            <a:r>
              <a:rPr lang="en-US" dirty="0"/>
              <a:t>,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685" y="5197842"/>
            <a:ext cx="7087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6. </a:t>
            </a:r>
            <a:r>
              <a:rPr lang="en-US" dirty="0" err="1" smtClean="0"/>
              <a:t>प्रादेशिक</a:t>
            </a:r>
            <a:r>
              <a:rPr lang="en-US" dirty="0" smtClean="0"/>
              <a:t> </a:t>
            </a:r>
            <a:r>
              <a:rPr lang="en-US" dirty="0" err="1"/>
              <a:t>सडक</a:t>
            </a:r>
            <a:r>
              <a:rPr lang="en-US" dirty="0"/>
              <a:t> </a:t>
            </a:r>
            <a:r>
              <a:rPr lang="en-US" dirty="0" err="1"/>
              <a:t>गुरुयोजनाको</a:t>
            </a:r>
            <a:r>
              <a:rPr lang="en-US" dirty="0"/>
              <a:t> </a:t>
            </a:r>
            <a:r>
              <a:rPr lang="en-US" dirty="0" err="1"/>
              <a:t>तयारी</a:t>
            </a:r>
            <a:r>
              <a:rPr lang="en-US" dirty="0"/>
              <a:t> </a:t>
            </a:r>
            <a:r>
              <a:rPr lang="en-US" dirty="0" err="1"/>
              <a:t>भईरहेको</a:t>
            </a:r>
            <a:r>
              <a:rPr lang="en-US" dirty="0"/>
              <a:t>,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706" y="5738772"/>
            <a:ext cx="7910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7. </a:t>
            </a:r>
            <a:r>
              <a:rPr lang="en-US" dirty="0" err="1" smtClean="0"/>
              <a:t>सरकारी</a:t>
            </a:r>
            <a:r>
              <a:rPr lang="en-US" dirty="0" smtClean="0"/>
              <a:t> </a:t>
            </a:r>
            <a:r>
              <a:rPr lang="en-US" dirty="0" err="1"/>
              <a:t>पदाधिकारी</a:t>
            </a:r>
            <a:r>
              <a:rPr lang="en-US" dirty="0"/>
              <a:t> </a:t>
            </a:r>
            <a:r>
              <a:rPr lang="en-US" dirty="0" err="1"/>
              <a:t>तथा</a:t>
            </a:r>
            <a:r>
              <a:rPr lang="en-US" dirty="0"/>
              <a:t> </a:t>
            </a:r>
            <a:r>
              <a:rPr lang="en-US" dirty="0" err="1"/>
              <a:t>कर्मचारीको</a:t>
            </a:r>
            <a:r>
              <a:rPr lang="en-US" dirty="0"/>
              <a:t> </a:t>
            </a:r>
            <a:r>
              <a:rPr lang="en-US" dirty="0" err="1"/>
              <a:t>कार्यकक्षको</a:t>
            </a:r>
            <a:r>
              <a:rPr lang="en-US" dirty="0"/>
              <a:t> </a:t>
            </a:r>
            <a:r>
              <a:rPr lang="en-US" dirty="0" err="1"/>
              <a:t>मापदण्ड</a:t>
            </a:r>
            <a:r>
              <a:rPr lang="en-US" dirty="0"/>
              <a:t> </a:t>
            </a:r>
            <a:r>
              <a:rPr lang="en-US" dirty="0" err="1"/>
              <a:t>तयारी</a:t>
            </a:r>
            <a:r>
              <a:rPr lang="en-US" dirty="0"/>
              <a:t> </a:t>
            </a:r>
            <a:r>
              <a:rPr lang="en-US" dirty="0" err="1"/>
              <a:t>भईरहेको</a:t>
            </a:r>
            <a:r>
              <a:rPr lang="en-US" dirty="0"/>
              <a:t>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90872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000" b="1" dirty="0" smtClean="0"/>
              <a:t>अन्य उपलब्धिहरु</a:t>
            </a:r>
            <a:endParaRPr lang="en-US" sz="2000" b="1" dirty="0"/>
          </a:p>
        </p:txBody>
      </p:sp>
      <p:pic>
        <p:nvPicPr>
          <p:cNvPr id="11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30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8. </a:t>
            </a:r>
            <a:r>
              <a:rPr lang="en-US" dirty="0" err="1" smtClean="0"/>
              <a:t>सामुदायिक</a:t>
            </a:r>
            <a:r>
              <a:rPr lang="en-US" dirty="0" smtClean="0"/>
              <a:t> </a:t>
            </a:r>
            <a:r>
              <a:rPr lang="en-US" dirty="0" err="1"/>
              <a:t>भवन</a:t>
            </a:r>
            <a:r>
              <a:rPr lang="en-US" dirty="0"/>
              <a:t> </a:t>
            </a:r>
            <a:r>
              <a:rPr lang="en-US" dirty="0" err="1"/>
              <a:t>निर्माण</a:t>
            </a:r>
            <a:r>
              <a:rPr lang="en-US" dirty="0"/>
              <a:t> </a:t>
            </a:r>
            <a:r>
              <a:rPr lang="en-US" dirty="0" err="1"/>
              <a:t>निर्देशिका</a:t>
            </a:r>
            <a:r>
              <a:rPr lang="en-US" dirty="0"/>
              <a:t> </a:t>
            </a:r>
            <a:r>
              <a:rPr lang="en-US" dirty="0" err="1"/>
              <a:t>तयारी</a:t>
            </a:r>
            <a:r>
              <a:rPr lang="en-US" dirty="0"/>
              <a:t> </a:t>
            </a:r>
            <a:r>
              <a:rPr lang="en-US" dirty="0" err="1"/>
              <a:t>भईरहेको</a:t>
            </a:r>
            <a:r>
              <a:rPr lang="en-US" dirty="0"/>
              <a:t>,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772816"/>
            <a:ext cx="338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9. </a:t>
            </a:r>
            <a:r>
              <a:rPr lang="en-US" dirty="0" err="1" smtClean="0"/>
              <a:t>प्रदेश</a:t>
            </a:r>
            <a:r>
              <a:rPr lang="en-US" dirty="0" smtClean="0"/>
              <a:t> </a:t>
            </a:r>
            <a:r>
              <a:rPr lang="en-US" dirty="0" err="1"/>
              <a:t>सहरी</a:t>
            </a:r>
            <a:r>
              <a:rPr lang="en-US" dirty="0"/>
              <a:t> </a:t>
            </a:r>
            <a:r>
              <a:rPr lang="en-US" dirty="0" err="1"/>
              <a:t>नीति</a:t>
            </a:r>
            <a:r>
              <a:rPr lang="en-US" dirty="0"/>
              <a:t> </a:t>
            </a:r>
            <a:r>
              <a:rPr lang="en-US" dirty="0" err="1"/>
              <a:t>तयारी</a:t>
            </a:r>
            <a:r>
              <a:rPr lang="en-US" dirty="0"/>
              <a:t> </a:t>
            </a:r>
            <a:r>
              <a:rPr lang="en-US" dirty="0" err="1"/>
              <a:t>भईरहेको</a:t>
            </a:r>
            <a:r>
              <a:rPr lang="en-US" dirty="0"/>
              <a:t>,</a:t>
            </a:r>
          </a:p>
        </p:txBody>
      </p:sp>
      <p:sp>
        <p:nvSpPr>
          <p:cNvPr id="4" name="Rectangle 3"/>
          <p:cNvSpPr/>
          <p:nvPr/>
        </p:nvSpPr>
        <p:spPr>
          <a:xfrm>
            <a:off x="414948" y="2300041"/>
            <a:ext cx="344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10. </a:t>
            </a:r>
            <a:r>
              <a:rPr lang="en-US" dirty="0" err="1" smtClean="0"/>
              <a:t>प्रदेश</a:t>
            </a:r>
            <a:r>
              <a:rPr lang="en-US" dirty="0" smtClean="0"/>
              <a:t> </a:t>
            </a:r>
            <a:r>
              <a:rPr lang="en-US" dirty="0" err="1"/>
              <a:t>भवन</a:t>
            </a:r>
            <a:r>
              <a:rPr lang="en-US" dirty="0"/>
              <a:t> </a:t>
            </a:r>
            <a:r>
              <a:rPr lang="en-US" dirty="0" err="1"/>
              <a:t>नीति</a:t>
            </a:r>
            <a:r>
              <a:rPr lang="en-US" dirty="0"/>
              <a:t> </a:t>
            </a:r>
            <a:r>
              <a:rPr lang="en-US" dirty="0" err="1"/>
              <a:t>तयारी</a:t>
            </a:r>
            <a:r>
              <a:rPr lang="en-US" dirty="0"/>
              <a:t> </a:t>
            </a:r>
            <a:r>
              <a:rPr lang="en-US" dirty="0" err="1"/>
              <a:t>भईरहेको</a:t>
            </a:r>
            <a:r>
              <a:rPr lang="en-US" dirty="0"/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424136" y="2827266"/>
            <a:ext cx="83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11. </a:t>
            </a:r>
            <a:r>
              <a:rPr lang="en-US" dirty="0" err="1" smtClean="0"/>
              <a:t>बागमती</a:t>
            </a:r>
            <a:r>
              <a:rPr lang="en-US" dirty="0" smtClean="0"/>
              <a:t> </a:t>
            </a:r>
            <a:r>
              <a:rPr lang="en-US" dirty="0" err="1"/>
              <a:t>प्रदेश</a:t>
            </a:r>
            <a:r>
              <a:rPr lang="en-US" dirty="0"/>
              <a:t> </a:t>
            </a:r>
            <a:r>
              <a:rPr lang="en-US" dirty="0" err="1"/>
              <a:t>सरकारको</a:t>
            </a:r>
            <a:r>
              <a:rPr lang="en-US" dirty="0"/>
              <a:t> </a:t>
            </a:r>
            <a:r>
              <a:rPr lang="en-US" dirty="0" err="1"/>
              <a:t>प्रशासनिक</a:t>
            </a:r>
            <a:r>
              <a:rPr lang="en-US" dirty="0"/>
              <a:t> </a:t>
            </a:r>
            <a:r>
              <a:rPr lang="en-US" dirty="0" err="1"/>
              <a:t>भवन</a:t>
            </a:r>
            <a:r>
              <a:rPr lang="en-US" dirty="0"/>
              <a:t> </a:t>
            </a:r>
            <a:r>
              <a:rPr lang="en-US" dirty="0" err="1"/>
              <a:t>निर्माणको</a:t>
            </a:r>
            <a:r>
              <a:rPr lang="en-US" dirty="0"/>
              <a:t> </a:t>
            </a:r>
            <a:r>
              <a:rPr lang="en-US" dirty="0" err="1"/>
              <a:t>लागि</a:t>
            </a:r>
            <a:r>
              <a:rPr lang="en-US" dirty="0"/>
              <a:t> </a:t>
            </a:r>
            <a:r>
              <a:rPr lang="en-US" dirty="0" err="1"/>
              <a:t>वातावरणीय</a:t>
            </a:r>
            <a:r>
              <a:rPr lang="en-US" dirty="0"/>
              <a:t> </a:t>
            </a:r>
            <a:r>
              <a:rPr lang="en-US" dirty="0" err="1"/>
              <a:t>अध्ययनको</a:t>
            </a:r>
            <a:r>
              <a:rPr lang="en-US" dirty="0"/>
              <a:t> </a:t>
            </a:r>
            <a:r>
              <a:rPr lang="en-US" dirty="0" err="1"/>
              <a:t>प्रक्रिया</a:t>
            </a:r>
            <a:r>
              <a:rPr lang="en-US" dirty="0"/>
              <a:t> </a:t>
            </a:r>
            <a:r>
              <a:rPr lang="en-US" dirty="0" err="1"/>
              <a:t>अघि</a:t>
            </a:r>
            <a:r>
              <a:rPr lang="en-US" dirty="0"/>
              <a:t> </a:t>
            </a:r>
            <a:r>
              <a:rPr lang="en-US" dirty="0" err="1"/>
              <a:t>बढेको</a:t>
            </a:r>
            <a:r>
              <a:rPr lang="en-US" dirty="0"/>
              <a:t> |</a:t>
            </a:r>
          </a:p>
        </p:txBody>
      </p:sp>
      <p:pic>
        <p:nvPicPr>
          <p:cNvPr id="6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269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6386" y="256490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7200" dirty="0" smtClean="0"/>
              <a:t>धन्यबाद</a:t>
            </a:r>
            <a:endParaRPr lang="en-US" sz="7200" dirty="0"/>
          </a:p>
        </p:txBody>
      </p:sp>
      <p:pic>
        <p:nvPicPr>
          <p:cNvPr id="3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26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 smtClean="0"/>
              <a:t>क. २७२ </a:t>
            </a:r>
            <a:r>
              <a:rPr lang="ne-NP" dirty="0"/>
              <a:t>कि.मि. पक्कि तथा १५९ कि.मि. ग्रावेल स्तर सडक निर्माण तथा स्तरोन्नति भएको,</a:t>
            </a:r>
            <a:endParaRPr lang="en-US" dirty="0"/>
          </a:p>
        </p:txBody>
      </p:sp>
      <p:pic>
        <p:nvPicPr>
          <p:cNvPr id="3" name="Picture 2" descr="कालोचौतारा  सिंगटी गलभ  च्यादलु सडक उमाकुण्ड गा.पा , रामेछाप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4160520" cy="3291840"/>
          </a:xfrm>
          <a:prstGeom prst="rect">
            <a:avLst/>
          </a:prstGeom>
        </p:spPr>
      </p:pic>
      <p:pic>
        <p:nvPicPr>
          <p:cNvPr id="6" name="Picture 5" descr="A road with a building and a street&#10;&#10;Description automatically generated with medium confidenc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744416" cy="3291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1560" y="566124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 smtClean="0"/>
              <a:t>कालोचौतारा सिंगटी गलभ च्यादलु सडक उमकुंड गा.पा. रामेछाप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25606" y="5661248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dirty="0" smtClean="0">
                <a:latin typeface="Calibri" panose="020F0502020204030204" pitchFamily="34" charset="0"/>
                <a:ea typeface="Calibri" panose="020F0502020204030204" pitchFamily="34" charset="0"/>
              </a:rPr>
              <a:t>हाकिम </a:t>
            </a:r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चौक- धोरेचौक सीतामाई सडक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चितवन</a:t>
            </a:r>
            <a:endParaRPr lang="en-US" dirty="0"/>
          </a:p>
        </p:txBody>
      </p:sp>
      <p:pic>
        <p:nvPicPr>
          <p:cNvPr id="9" name="Picture 2" descr="D:\Presentation1\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82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132FB03-F61D-0E09-5815-15490A81DF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9" y="1196750"/>
            <a:ext cx="3821281" cy="4456787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1"/>
            <a:ext cx="4104456" cy="44567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81349" y="5877272"/>
            <a:ext cx="377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 चौतारा सिपाघाट सडक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सिन्धुपाल्चोक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3568" y="57387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छापभञ्ज्याङ ठाँटी फट्केश्वर सडक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सिन्धुपाल्चोक</a:t>
            </a:r>
            <a:endParaRPr lang="en-US" dirty="0"/>
          </a:p>
        </p:txBody>
      </p:sp>
      <p:pic>
        <p:nvPicPr>
          <p:cNvPr id="8" name="Picture 2" descr="D:\Presentation1\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62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61FB113-A521-C332-8F74-68234FC6CD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464496" cy="2520280"/>
          </a:xfrm>
          <a:prstGeom prst="rect">
            <a:avLst/>
          </a:prstGeom>
        </p:spPr>
      </p:pic>
      <p:pic>
        <p:nvPicPr>
          <p:cNvPr id="3" name="Picture 2" descr="C:\Users\Account\Downloads\IMG20210712105729.jpg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1F86A1C-FC15-83D2-0335-A8D293E667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3861048"/>
            <a:ext cx="4722495" cy="2730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788024" y="6093296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कौशलटार विरुवा सडक</a:t>
            </a:r>
            <a:endParaRPr lang="en-US" dirty="0"/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645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8072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e-NP" dirty="0" smtClean="0"/>
              <a:t>ख. </a:t>
            </a:r>
            <a:r>
              <a:rPr lang="en-US" dirty="0" smtClean="0"/>
              <a:t>२६ </a:t>
            </a:r>
            <a:r>
              <a:rPr lang="en-US" dirty="0" err="1"/>
              <a:t>वटा</a:t>
            </a:r>
            <a:r>
              <a:rPr lang="en-US" dirty="0"/>
              <a:t> </a:t>
            </a:r>
            <a:r>
              <a:rPr lang="en-US" dirty="0" err="1"/>
              <a:t>सडकपुल</a:t>
            </a:r>
            <a:r>
              <a:rPr lang="en-US" dirty="0"/>
              <a:t> </a:t>
            </a:r>
            <a:r>
              <a:rPr lang="en-US" dirty="0" err="1"/>
              <a:t>तथा</a:t>
            </a:r>
            <a:r>
              <a:rPr lang="en-US" dirty="0"/>
              <a:t> ६ </a:t>
            </a:r>
            <a:r>
              <a:rPr lang="en-US" dirty="0" err="1"/>
              <a:t>वटा</a:t>
            </a:r>
            <a:r>
              <a:rPr lang="en-US" dirty="0"/>
              <a:t> </a:t>
            </a:r>
            <a:r>
              <a:rPr lang="en-US" dirty="0" err="1"/>
              <a:t>झोलुंगे</a:t>
            </a:r>
            <a:r>
              <a:rPr lang="en-US" dirty="0"/>
              <a:t> </a:t>
            </a:r>
            <a:r>
              <a:rPr lang="en-US" dirty="0" err="1"/>
              <a:t>पुल</a:t>
            </a:r>
            <a:r>
              <a:rPr lang="en-US" dirty="0"/>
              <a:t> </a:t>
            </a:r>
            <a:r>
              <a:rPr lang="en-US" dirty="0" err="1"/>
              <a:t>निर्माण</a:t>
            </a:r>
            <a:r>
              <a:rPr lang="en-US" dirty="0"/>
              <a:t> </a:t>
            </a:r>
            <a:r>
              <a:rPr lang="en-US" dirty="0" err="1"/>
              <a:t>सम्पन्न</a:t>
            </a:r>
            <a:r>
              <a:rPr lang="en-US" dirty="0"/>
              <a:t> </a:t>
            </a:r>
            <a:r>
              <a:rPr lang="en-US" dirty="0" err="1"/>
              <a:t>भएको</a:t>
            </a:r>
            <a:r>
              <a:rPr lang="en-US" dirty="0"/>
              <a:t>,</a:t>
            </a:r>
          </a:p>
        </p:txBody>
      </p:sp>
      <p:pic>
        <p:nvPicPr>
          <p:cNvPr id="3" name="Picture 2" descr="A road with a sign on i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114800" cy="3733800"/>
          </a:xfrm>
          <a:prstGeom prst="rect">
            <a:avLst/>
          </a:prstGeom>
        </p:spPr>
      </p:pic>
      <p:pic>
        <p:nvPicPr>
          <p:cNvPr id="4" name="Picture 3" descr="A bridge over a valley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55" y="1700808"/>
            <a:ext cx="4373245" cy="373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369" y="5600690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ढोका फेदी पुल, मकवानपुर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70755" y="5620090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निवादावा झोलुंगे पुल, सिन्धुपाल्चोक</a:t>
            </a:r>
            <a:endParaRPr lang="en-US" dirty="0"/>
          </a:p>
        </p:txBody>
      </p:sp>
      <p:pic>
        <p:nvPicPr>
          <p:cNvPr id="7" name="Picture 2" descr="D:\Presentation1\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98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FFD2B8A-F7E4-F43A-1D82-548A7F3837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392930" cy="292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35E392D-72A7-7ADC-351B-A847BEB756C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6"/>
          <a:stretch/>
        </p:blipFill>
        <p:spPr>
          <a:xfrm>
            <a:off x="3995936" y="4293096"/>
            <a:ext cx="460756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8064" y="6285964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दोर्खु खोला पुल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 नुवाकोट</a:t>
            </a:r>
            <a:endParaRPr lang="en-US" dirty="0"/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11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5256584" cy="4824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1840" y="6093296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लोर्खु खोला पुल, रामेछाप</a:t>
            </a:r>
            <a:endParaRPr lang="en-US" dirty="0"/>
          </a:p>
        </p:txBody>
      </p:sp>
      <p:pic>
        <p:nvPicPr>
          <p:cNvPr id="4" name="Picture 2" descr="D:\Presentation1\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724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concrete stairs leading to a tunnel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904656" cy="4320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980728"/>
            <a:ext cx="473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dirty="0" smtClean="0"/>
              <a:t>ग. </a:t>
            </a:r>
            <a:r>
              <a:rPr lang="en-US" dirty="0" err="1" smtClean="0"/>
              <a:t>चुरियामाई</a:t>
            </a:r>
            <a:r>
              <a:rPr lang="en-US" dirty="0" smtClean="0"/>
              <a:t> </a:t>
            </a:r>
            <a:r>
              <a:rPr lang="en-US" dirty="0" err="1"/>
              <a:t>सुरुंगमार्ग</a:t>
            </a:r>
            <a:r>
              <a:rPr lang="en-US" dirty="0"/>
              <a:t> </a:t>
            </a:r>
            <a:r>
              <a:rPr lang="en-US" dirty="0" err="1"/>
              <a:t>मर्मतकार्य</a:t>
            </a:r>
            <a:r>
              <a:rPr lang="en-US" dirty="0"/>
              <a:t> </a:t>
            </a:r>
            <a:r>
              <a:rPr lang="en-US" dirty="0" err="1"/>
              <a:t>सम्पन्न</a:t>
            </a:r>
            <a:r>
              <a:rPr lang="en-US" dirty="0"/>
              <a:t> </a:t>
            </a:r>
            <a:r>
              <a:rPr lang="en-US" dirty="0" err="1"/>
              <a:t>भएको</a:t>
            </a:r>
            <a:r>
              <a:rPr lang="en-US" dirty="0"/>
              <a:t>,</a:t>
            </a:r>
          </a:p>
        </p:txBody>
      </p:sp>
      <p:pic>
        <p:nvPicPr>
          <p:cNvPr id="4" name="Picture 2" descr="D:\Presentation1\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16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967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e-NP" dirty="0" smtClean="0"/>
              <a:t>घ. </a:t>
            </a:r>
            <a:r>
              <a:rPr lang="en-US" dirty="0" smtClean="0"/>
              <a:t>२ </a:t>
            </a:r>
            <a:r>
              <a:rPr lang="en-US" dirty="0" err="1"/>
              <a:t>वटा</a:t>
            </a:r>
            <a:r>
              <a:rPr lang="en-US" dirty="0"/>
              <a:t> </a:t>
            </a:r>
            <a:r>
              <a:rPr lang="en-US" dirty="0" err="1"/>
              <a:t>सरकारी</a:t>
            </a:r>
            <a:r>
              <a:rPr lang="en-US" dirty="0"/>
              <a:t>, १७६ </a:t>
            </a:r>
            <a:r>
              <a:rPr lang="en-US" dirty="0" err="1"/>
              <a:t>वटा</a:t>
            </a:r>
            <a:r>
              <a:rPr lang="en-US" dirty="0"/>
              <a:t> </a:t>
            </a:r>
            <a:r>
              <a:rPr lang="en-US" dirty="0" err="1"/>
              <a:t>सामुदायिक</a:t>
            </a:r>
            <a:r>
              <a:rPr lang="en-US" dirty="0"/>
              <a:t> </a:t>
            </a:r>
            <a:r>
              <a:rPr lang="en-US" dirty="0" err="1"/>
              <a:t>तथा</a:t>
            </a:r>
            <a:r>
              <a:rPr lang="en-US" dirty="0"/>
              <a:t> </a:t>
            </a:r>
            <a:r>
              <a:rPr lang="en-US" dirty="0" err="1"/>
              <a:t>अन्य</a:t>
            </a:r>
            <a:r>
              <a:rPr lang="en-US" dirty="0"/>
              <a:t> </a:t>
            </a:r>
            <a:r>
              <a:rPr lang="en-US" dirty="0" err="1"/>
              <a:t>भवन</a:t>
            </a:r>
            <a:r>
              <a:rPr lang="en-US" dirty="0"/>
              <a:t> </a:t>
            </a:r>
            <a:r>
              <a:rPr lang="en-US" dirty="0" err="1"/>
              <a:t>निर्माण</a:t>
            </a:r>
            <a:r>
              <a:rPr lang="en-US" dirty="0"/>
              <a:t>, ६ </a:t>
            </a:r>
            <a:r>
              <a:rPr lang="en-US" dirty="0" err="1"/>
              <a:t>वटा</a:t>
            </a:r>
            <a:r>
              <a:rPr lang="en-US" dirty="0"/>
              <a:t> </a:t>
            </a:r>
            <a:r>
              <a:rPr lang="en-US" dirty="0" err="1"/>
              <a:t>पार्क</a:t>
            </a:r>
            <a:r>
              <a:rPr lang="en-US" dirty="0"/>
              <a:t> </a:t>
            </a:r>
            <a:r>
              <a:rPr lang="en-US" dirty="0" err="1"/>
              <a:t>निर्माण</a:t>
            </a:r>
            <a:r>
              <a:rPr lang="en-US" dirty="0"/>
              <a:t> </a:t>
            </a:r>
            <a:r>
              <a:rPr lang="en-US" dirty="0" err="1"/>
              <a:t>सम्पन्न</a:t>
            </a:r>
            <a:r>
              <a:rPr lang="en-US" dirty="0"/>
              <a:t> </a:t>
            </a:r>
            <a:r>
              <a:rPr lang="en-US" dirty="0" err="1"/>
              <a:t>भएको</a:t>
            </a:r>
            <a:r>
              <a:rPr lang="en-US" dirty="0"/>
              <a:t>,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7" y="1988841"/>
            <a:ext cx="3820193" cy="302433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988841"/>
            <a:ext cx="4104456" cy="3024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063" y="5301208"/>
            <a:ext cx="3913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खानेपानी तथा सरसफाई डिभिजन कार्यालय, रामेछाप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95607" y="5301208"/>
            <a:ext cx="350448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733425" algn="l"/>
              </a:tabLst>
            </a:pPr>
            <a:r>
              <a:rPr lang="ne-NP" dirty="0">
                <a:latin typeface="Calibri" panose="020F0502020204030204" pitchFamily="34" charset="0"/>
                <a:ea typeface="Calibri" panose="020F0502020204030204" pitchFamily="34" charset="0"/>
              </a:rPr>
              <a:t>पर्वाधार विकास कार्यालय , रामेछाप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7" name="Picture 2" descr="D:\Presentation1\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509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591</TotalTime>
  <Words>357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Algerian</vt:lpstr>
      <vt:lpstr>Calibri</vt:lpstr>
      <vt:lpstr>Constantia</vt:lpstr>
      <vt:lpstr>Fontasy Himali</vt:lpstr>
      <vt:lpstr>Kalimati</vt:lpstr>
      <vt:lpstr>Mangal</vt:lpstr>
      <vt:lpstr>Nirmala UI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mopid</cp:lastModifiedBy>
  <cp:revision>118</cp:revision>
  <cp:lastPrinted>2024-01-05T09:01:49Z</cp:lastPrinted>
  <dcterms:created xsi:type="dcterms:W3CDTF">2023-01-31T16:54:10Z</dcterms:created>
  <dcterms:modified xsi:type="dcterms:W3CDTF">2024-01-05T09:03:05Z</dcterms:modified>
</cp:coreProperties>
</file>